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3" r:id="rId4"/>
    <p:sldId id="264" r:id="rId5"/>
    <p:sldId id="258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B7C9-968C-4BE9-92D6-118E6FD4F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DA978-509A-4521-A06A-6F37675CA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08F59-0EF3-4636-9111-72958916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3347C-BAD9-45E7-B614-4710514D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DA770-9A3C-455F-99E3-1E6DC328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79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6BB4-DDBA-4C6D-BA01-41B93D3A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6E0E7-FDE5-4B1F-AB7B-53EEB8ED6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6413-7CB4-43F3-8947-BFF5B6B1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0BE0E-DDF5-4E6C-B8A8-9BEC87B0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BB275-D714-4DE2-805D-B228BA09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89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A1404-63BA-48D7-8428-2E5AD90E6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9E190-7265-481D-BDEF-0BCFCEED2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8B36C-5425-41E6-9650-4548A163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14E3-2DD2-48FC-9FBF-005C5B3A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7D7C5-A31C-4F10-B3AE-63774EC3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10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0F24-FB4D-43AA-A949-6457386F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892B9-F11F-45F0-999E-DA93468D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B31E6-EEB9-4CA9-B1EB-5EDCEFF98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3B949-9AA9-41A4-B3BD-7D75BAC7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51278-1336-456B-941B-C9640897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19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497C-1350-4706-A2EC-DD9EA9F5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FF05-30F2-4C2C-AAE3-EB9219FF8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83487-A475-46EF-AA7E-85262187D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13AB-9D6E-4437-9C06-9429CB41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4449F-A29E-4A38-B634-EED3C62F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6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60C4-6F13-4B1A-B1BE-5456E055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6BEF-2291-4CA7-A3A9-266925C31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1965-B380-4CE2-9ED4-82D2203CA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61368-BC08-40B7-A00F-103A10E0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8284E-A1B6-4D05-902F-AF289BDC7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A9531-109C-4EC5-92D5-8DDB843E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96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59B5-6CEA-41BA-B160-17DFF09C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55818-69A0-4AF3-A48D-3564446B5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963C3-DB45-4A3C-BC69-E0D60C47A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0EBAF-1F68-4A93-B8AA-1A25F1620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BF1EF-C643-437E-8D3A-10A1722CE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07099-F2E4-412F-AFA3-CDD526FF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F7C1AE-BCC0-4EC2-9F06-E2091249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B9DE8-3208-492A-8EBD-C09B1933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18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2FC4-640E-4E5C-AC0D-B228F2DD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F519D-F731-475E-B885-0E06C66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C3288-155F-4E3B-A312-6EF80A89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88550-8316-41A3-ADC2-B6527AED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416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961B8-ED74-4A8B-96DF-879269C67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7553A-9C59-4C8E-AB7D-39B153A6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AD270-AF4D-4F47-B8E4-71675356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42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F852-6AA7-4ECD-A2B7-62AEBF30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1CD88-46BB-4386-A228-497F5FDBF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2069-F111-4CA9-A6EB-AFD8BCBCC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3350E-D378-4D10-9848-7D382769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C2269-E1E1-48AD-B5C4-A00288AE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8169B-1EA1-4929-AA10-0EA7A78B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11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6FCB-CAA5-4F8A-B6D5-A4224DE0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B4904-A95E-4D30-AD97-E259146EB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C9CE8-3CBA-49D9-A0CE-D445A1BB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A8725-262E-47B4-8FD6-69EB79BA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B3EF0-527F-4DF3-B0D7-4C70EB48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9E7EB-7A2E-4D1F-A302-59A5AF76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4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AD9B7-156A-4998-9DA2-9FFEFA0A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ED4-AE45-44A2-B91F-F9D5DE85F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BAEA6-8BD8-4F23-A34A-9E4C9AC7E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20A16-DCF8-4161-BE9B-79F4E52C1708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FE12-D4B9-4B10-8145-9A3CBCFEB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7B4AE-3E3E-40D7-9F05-B9D43556D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D533E-EDEA-4C98-80F5-E6539EB87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71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84BE8-0108-45C4-838F-C315E13AC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4" t="25912" r="60194" b="56227"/>
          <a:stretch/>
        </p:blipFill>
        <p:spPr>
          <a:xfrm>
            <a:off x="207217" y="108837"/>
            <a:ext cx="3605842" cy="12249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EE6C9-FA46-4D47-B26C-87013EC60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" t="22978" r="15042" b="14326"/>
          <a:stretch/>
        </p:blipFill>
        <p:spPr>
          <a:xfrm>
            <a:off x="207217" y="1427897"/>
            <a:ext cx="7584638" cy="35475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C1638-2A34-4446-910D-3E0E4DF18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2" t="23829" r="65307" b="50000"/>
          <a:stretch/>
        </p:blipFill>
        <p:spPr>
          <a:xfrm>
            <a:off x="207217" y="5062144"/>
            <a:ext cx="3265557" cy="1593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A702C5-BE92-42E2-AB5B-9D13C5308ACA}"/>
              </a:ext>
            </a:extLst>
          </p:cNvPr>
          <p:cNvSpPr/>
          <p:nvPr/>
        </p:nvSpPr>
        <p:spPr>
          <a:xfrm>
            <a:off x="187761" y="106633"/>
            <a:ext cx="7604094" cy="65591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094AE9-B775-45D9-BCEF-05C528F70575}"/>
              </a:ext>
            </a:extLst>
          </p:cNvPr>
          <p:cNvSpPr/>
          <p:nvPr/>
        </p:nvSpPr>
        <p:spPr>
          <a:xfrm>
            <a:off x="282102" y="389106"/>
            <a:ext cx="904672" cy="8560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E1BD0-06AC-4281-9EA3-96B284E6F9FB}"/>
              </a:ext>
            </a:extLst>
          </p:cNvPr>
          <p:cNvSpPr/>
          <p:nvPr/>
        </p:nvSpPr>
        <p:spPr>
          <a:xfrm>
            <a:off x="3101348" y="3377578"/>
            <a:ext cx="1577655" cy="15978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870A73-AF55-435D-9D23-477642C1E5B6}"/>
              </a:ext>
            </a:extLst>
          </p:cNvPr>
          <p:cNvSpPr/>
          <p:nvPr/>
        </p:nvSpPr>
        <p:spPr>
          <a:xfrm>
            <a:off x="1186774" y="6305310"/>
            <a:ext cx="632298" cy="2219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1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7FD7B3-B834-4F10-8917-3D21ECF9C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" t="27517" r="42977" b="31348"/>
          <a:stretch/>
        </p:blipFill>
        <p:spPr>
          <a:xfrm>
            <a:off x="164759" y="145916"/>
            <a:ext cx="6137052" cy="2821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4384A3-F6B8-4A82-B323-5019F8BA1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" t="35035" r="43144" b="13049"/>
          <a:stretch/>
        </p:blipFill>
        <p:spPr>
          <a:xfrm>
            <a:off x="164759" y="3064213"/>
            <a:ext cx="6050604" cy="35603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78D051-8201-40AD-9A50-4D587AB97F27}"/>
              </a:ext>
            </a:extLst>
          </p:cNvPr>
          <p:cNvSpPr/>
          <p:nvPr/>
        </p:nvSpPr>
        <p:spPr>
          <a:xfrm>
            <a:off x="164759" y="68094"/>
            <a:ext cx="6137052" cy="664399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1ECEEF-B10A-42BD-8880-EB03E0D549F8}"/>
              </a:ext>
            </a:extLst>
          </p:cNvPr>
          <p:cNvSpPr/>
          <p:nvPr/>
        </p:nvSpPr>
        <p:spPr>
          <a:xfrm>
            <a:off x="2444457" y="2571712"/>
            <a:ext cx="1577655" cy="1812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F3AF1-354B-4113-B418-C5BBAD1C1F07}"/>
              </a:ext>
            </a:extLst>
          </p:cNvPr>
          <p:cNvSpPr/>
          <p:nvPr/>
        </p:nvSpPr>
        <p:spPr>
          <a:xfrm>
            <a:off x="2363394" y="3328665"/>
            <a:ext cx="1577655" cy="1812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00D6C0-083C-421E-9129-7028B3CFC57C}"/>
              </a:ext>
            </a:extLst>
          </p:cNvPr>
          <p:cNvSpPr/>
          <p:nvPr/>
        </p:nvSpPr>
        <p:spPr>
          <a:xfrm>
            <a:off x="164760" y="6400800"/>
            <a:ext cx="1129020" cy="1848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32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4F1A5-28EF-49C9-A57A-A4A63F245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" t="23262" r="6733" b="19275"/>
          <a:stretch/>
        </p:blipFill>
        <p:spPr>
          <a:xfrm>
            <a:off x="190325" y="175944"/>
            <a:ext cx="8506203" cy="33129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41A00-6CEA-4BCD-8DB2-8ED95E693194}"/>
              </a:ext>
            </a:extLst>
          </p:cNvPr>
          <p:cNvSpPr/>
          <p:nvPr/>
        </p:nvSpPr>
        <p:spPr>
          <a:xfrm>
            <a:off x="537836" y="1501668"/>
            <a:ext cx="1903807" cy="1927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25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13AC6E-F9CD-4E0A-831D-E39F1A680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" t="23405" r="26477" b="20426"/>
          <a:stretch/>
        </p:blipFill>
        <p:spPr>
          <a:xfrm>
            <a:off x="129276" y="87550"/>
            <a:ext cx="7928042" cy="3852153"/>
          </a:xfrm>
          <a:prstGeom prst="rect">
            <a:avLst/>
          </a:prstGeom>
          <a:ln w="19050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9E7CD-05B9-40B9-9165-627BB00A8343}"/>
              </a:ext>
            </a:extLst>
          </p:cNvPr>
          <p:cNvSpPr/>
          <p:nvPr/>
        </p:nvSpPr>
        <p:spPr>
          <a:xfrm>
            <a:off x="2836378" y="1550307"/>
            <a:ext cx="1154777" cy="2590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B48F-6CFE-4E84-AC79-D2FA1BED52D4}"/>
              </a:ext>
            </a:extLst>
          </p:cNvPr>
          <p:cNvSpPr/>
          <p:nvPr/>
        </p:nvSpPr>
        <p:spPr>
          <a:xfrm>
            <a:off x="3056872" y="2403098"/>
            <a:ext cx="311713" cy="349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10F64A-444A-4E62-8284-33E4B79BE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6" t="43688" r="27364" b="16454"/>
          <a:stretch/>
        </p:blipFill>
        <p:spPr>
          <a:xfrm>
            <a:off x="2921112" y="4016268"/>
            <a:ext cx="5126478" cy="27334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A1B1A7-E7B8-4702-A218-08F63C2C65CF}"/>
              </a:ext>
            </a:extLst>
          </p:cNvPr>
          <p:cNvSpPr/>
          <p:nvPr/>
        </p:nvSpPr>
        <p:spPr>
          <a:xfrm>
            <a:off x="3027689" y="4357991"/>
            <a:ext cx="620184" cy="350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345F60-CD93-480A-8F6C-2AB674D63C25}"/>
              </a:ext>
            </a:extLst>
          </p:cNvPr>
          <p:cNvSpPr/>
          <p:nvPr/>
        </p:nvSpPr>
        <p:spPr>
          <a:xfrm>
            <a:off x="3027689" y="4820421"/>
            <a:ext cx="1962600" cy="3501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19212-ED8C-429B-AA83-4F57E6285BE7}"/>
              </a:ext>
            </a:extLst>
          </p:cNvPr>
          <p:cNvSpPr/>
          <p:nvPr/>
        </p:nvSpPr>
        <p:spPr>
          <a:xfrm>
            <a:off x="119548" y="77822"/>
            <a:ext cx="7928042" cy="668164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205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49CA14-8F8A-43F9-9607-5D58A33D0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6" t="40993" r="27364" b="14326"/>
          <a:stretch/>
        </p:blipFill>
        <p:spPr>
          <a:xfrm>
            <a:off x="175098" y="155642"/>
            <a:ext cx="5719864" cy="34188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70C50D-20BD-45A3-AD69-A18C8EDDE394}"/>
              </a:ext>
            </a:extLst>
          </p:cNvPr>
          <p:cNvSpPr/>
          <p:nvPr/>
        </p:nvSpPr>
        <p:spPr>
          <a:xfrm>
            <a:off x="265033" y="2826251"/>
            <a:ext cx="2215519" cy="2476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9EEFB-8A1D-44D6-9F6E-634CF83DC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2" t="46383" r="19739" b="19858"/>
          <a:stretch/>
        </p:blipFill>
        <p:spPr>
          <a:xfrm>
            <a:off x="5992238" y="155643"/>
            <a:ext cx="6118698" cy="21510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B276A-62B4-4FF8-BE34-50EC3D99F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93" t="41093" r="27187" b="14042"/>
          <a:stretch/>
        </p:blipFill>
        <p:spPr>
          <a:xfrm>
            <a:off x="5992238" y="2402730"/>
            <a:ext cx="6118698" cy="367234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46B5F-2AEA-4F87-967A-8C768ABAE7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36" t="53523" r="27719" b="22270"/>
          <a:stretch/>
        </p:blipFill>
        <p:spPr>
          <a:xfrm>
            <a:off x="175098" y="4183257"/>
            <a:ext cx="5719864" cy="18918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716AE-8438-4928-82E8-721379DBF848}"/>
              </a:ext>
            </a:extLst>
          </p:cNvPr>
          <p:cNvSpPr/>
          <p:nvPr/>
        </p:nvSpPr>
        <p:spPr>
          <a:xfrm>
            <a:off x="1477749" y="5063690"/>
            <a:ext cx="584516" cy="2378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51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9465FB-0850-4A2F-878B-EF60A0C98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3" t="40851" r="27009" b="43263"/>
          <a:stretch/>
        </p:blipFill>
        <p:spPr>
          <a:xfrm>
            <a:off x="107004" y="145915"/>
            <a:ext cx="5214026" cy="1089498"/>
          </a:xfrm>
          <a:prstGeom prst="rect">
            <a:avLst/>
          </a:prstGeom>
          <a:ln w="158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A2F237-49F9-4B23-A167-16C3A4F88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6" t="40284" r="27275" b="15603"/>
          <a:stretch/>
        </p:blipFill>
        <p:spPr>
          <a:xfrm>
            <a:off x="107004" y="1400783"/>
            <a:ext cx="5214026" cy="3071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669807-EF9A-451D-B8EA-EC2E6200E3BD}"/>
              </a:ext>
            </a:extLst>
          </p:cNvPr>
          <p:cNvSpPr/>
          <p:nvPr/>
        </p:nvSpPr>
        <p:spPr>
          <a:xfrm>
            <a:off x="107003" y="145914"/>
            <a:ext cx="10058399" cy="53930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8969DE-5F24-43BF-BCDA-68D92BE03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68" t="34468" r="29758" b="21986"/>
          <a:stretch/>
        </p:blipFill>
        <p:spPr>
          <a:xfrm>
            <a:off x="5428031" y="155643"/>
            <a:ext cx="4737371" cy="298639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0FF31E-E2A6-45E9-A14D-1358BE5FCF06}"/>
              </a:ext>
            </a:extLst>
          </p:cNvPr>
          <p:cNvSpPr/>
          <p:nvPr/>
        </p:nvSpPr>
        <p:spPr>
          <a:xfrm>
            <a:off x="2220293" y="822353"/>
            <a:ext cx="1028745" cy="3352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2A5715-3719-4B4B-B12E-23726C9D30AD}"/>
              </a:ext>
            </a:extLst>
          </p:cNvPr>
          <p:cNvSpPr/>
          <p:nvPr/>
        </p:nvSpPr>
        <p:spPr>
          <a:xfrm>
            <a:off x="1607449" y="2891729"/>
            <a:ext cx="688280" cy="6102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537FD-6754-4C27-BE73-60A54D5CAD1F}"/>
              </a:ext>
            </a:extLst>
          </p:cNvPr>
          <p:cNvSpPr/>
          <p:nvPr/>
        </p:nvSpPr>
        <p:spPr>
          <a:xfrm>
            <a:off x="5428031" y="1841142"/>
            <a:ext cx="1442940" cy="4059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B18487-894A-48E9-BD10-CFECBC198162}"/>
              </a:ext>
            </a:extLst>
          </p:cNvPr>
          <p:cNvSpPr/>
          <p:nvPr/>
        </p:nvSpPr>
        <p:spPr>
          <a:xfrm>
            <a:off x="107003" y="145915"/>
            <a:ext cx="5214028" cy="4406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05F279-BB1D-41A9-A21A-5A45642234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27" t="40851" r="26655" b="21560"/>
          <a:stretch/>
        </p:blipFill>
        <p:spPr>
          <a:xfrm>
            <a:off x="5428031" y="3196842"/>
            <a:ext cx="4737371" cy="23421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47FE06-6CCB-4E2E-A1A6-8F91A0099D45}"/>
              </a:ext>
            </a:extLst>
          </p:cNvPr>
          <p:cNvSpPr/>
          <p:nvPr/>
        </p:nvSpPr>
        <p:spPr>
          <a:xfrm>
            <a:off x="7166039" y="4471924"/>
            <a:ext cx="1151110" cy="2459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53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A9861-85FB-4C41-A98A-445242862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t="41560" r="3428" b="16880"/>
          <a:stretch/>
        </p:blipFill>
        <p:spPr>
          <a:xfrm>
            <a:off x="155643" y="165370"/>
            <a:ext cx="7772400" cy="2850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328A9-D46B-4D47-B296-4EFC0D034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6" t="39149" r="27364" b="20709"/>
          <a:stretch/>
        </p:blipFill>
        <p:spPr>
          <a:xfrm>
            <a:off x="1527243" y="3103123"/>
            <a:ext cx="6400800" cy="3437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00C9B7-B6D3-4699-BCC5-C01D5691A1D4}"/>
              </a:ext>
            </a:extLst>
          </p:cNvPr>
          <p:cNvSpPr/>
          <p:nvPr/>
        </p:nvSpPr>
        <p:spPr>
          <a:xfrm>
            <a:off x="155644" y="145914"/>
            <a:ext cx="7772400" cy="63944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C7B655-5D34-4994-ABC3-0F7C3940B8DB}"/>
              </a:ext>
            </a:extLst>
          </p:cNvPr>
          <p:cNvSpPr/>
          <p:nvPr/>
        </p:nvSpPr>
        <p:spPr>
          <a:xfrm>
            <a:off x="3054482" y="4372022"/>
            <a:ext cx="2431918" cy="10949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074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F8380-F7C7-48FE-A785-36FD329BD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6" t="44965" r="27275" b="15177"/>
          <a:stretch/>
        </p:blipFill>
        <p:spPr>
          <a:xfrm>
            <a:off x="243191" y="214008"/>
            <a:ext cx="6360852" cy="33852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536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</cp:revision>
  <dcterms:created xsi:type="dcterms:W3CDTF">2022-12-17T18:20:26Z</dcterms:created>
  <dcterms:modified xsi:type="dcterms:W3CDTF">2022-12-17T18:26:04Z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2022-12-17T18:20:27Z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3fe34443-f062-4238-b7f3-d0d5941f79d6</vt:lpwstr>
  </property>
  <property fmtid="{D5CDD505-2E9C-101B-9397-08002B2CF9AE}" pid="8" name="MSIP_Label_19540963-e559-4020-8a90-fe8a502c2801_ContentBits">
    <vt:lpwstr>0</vt:lpwstr>
  </property>
</Properties>
</file>